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6197"/>
  </p:normalViewPr>
  <p:slideViewPr>
    <p:cSldViewPr snapToGrid="0" snapToObjects="1">
      <p:cViewPr varScale="1">
        <p:scale>
          <a:sx n="90" d="100"/>
          <a:sy n="90" d="100"/>
        </p:scale>
        <p:origin x="232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odel3d1.glb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902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323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673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24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339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974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8067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8721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91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061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624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12/9/22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656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60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  <p:sldLayoutId id="214748382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jwt.io/" TargetMode="External"/><Relationship Id="rId2" Type="http://schemas.openxmlformats.org/officeDocument/2006/relationships/hyperlink" Target="https://www.mongodb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xpressjs.com/" TargetMode="External"/><Relationship Id="rId5" Type="http://schemas.openxmlformats.org/officeDocument/2006/relationships/hyperlink" Target="https://reactjs.org/" TargetMode="External"/><Relationship Id="rId4" Type="http://schemas.openxmlformats.org/officeDocument/2006/relationships/hyperlink" Target="https://www.npmjs.com/package/mongoos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1B7E3-C15B-CF3A-94CE-B9A9F720A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09600"/>
            <a:ext cx="8588202" cy="1629103"/>
          </a:xfrm>
        </p:spPr>
        <p:txBody>
          <a:bodyPr/>
          <a:lstStyle/>
          <a:p>
            <a:r>
              <a:rPr lang="en-US" dirty="0"/>
              <a:t>      INFO-6150  Final  Project</a:t>
            </a:r>
            <a:endParaRPr lang="en-US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CB3675-6812-CF08-5FE4-E780E3FDAD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7335" y="2238703"/>
            <a:ext cx="6894787" cy="1292772"/>
          </a:xfrm>
        </p:spPr>
        <p:txBody>
          <a:bodyPr/>
          <a:lstStyle/>
          <a:p>
            <a:pPr algn="just"/>
            <a:r>
              <a:rPr lang="en-US" sz="4800" dirty="0"/>
              <a:t>                Tipton Hotel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062F58-1899-47A7-510D-91D3CBD01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Seona</a:t>
            </a:r>
            <a:r>
              <a:rPr lang="en-US" dirty="0"/>
              <a:t> Rodrigues - 002760607</a:t>
            </a:r>
          </a:p>
          <a:p>
            <a:r>
              <a:rPr lang="en-US" dirty="0"/>
              <a:t>Neha Joisher - </a:t>
            </a:r>
            <a:r>
              <a:rPr lang="en-US" b="0" i="0" dirty="0">
                <a:solidFill>
                  <a:srgbClr val="385775"/>
                </a:solidFill>
                <a:effectLst/>
                <a:latin typeface="Segoe UI" panose="020B0502040204020203" pitchFamily="34" charset="0"/>
              </a:rPr>
              <a:t>002768975</a:t>
            </a:r>
            <a:endParaRPr lang="en-US" dirty="0"/>
          </a:p>
          <a:p>
            <a:r>
              <a:rPr lang="en-US" dirty="0"/>
              <a:t>Freya Dsouza - 002756302</a:t>
            </a:r>
          </a:p>
          <a:p>
            <a:r>
              <a:rPr lang="en-US" dirty="0"/>
              <a:t>Kartik Sunil - 002910070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D1CEE7-FD18-B837-E70D-0D1511E7697A}"/>
              </a:ext>
            </a:extLst>
          </p:cNvPr>
          <p:cNvSpPr txBox="1"/>
          <p:nvPr/>
        </p:nvSpPr>
        <p:spPr>
          <a:xfrm>
            <a:off x="3621882" y="3499671"/>
            <a:ext cx="2707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(Hotel Management System)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T">
                <a:extLst>
                  <a:ext uri="{FF2B5EF4-FFF2-40B4-BE49-F238E27FC236}">
                    <a16:creationId xmlns:a16="http://schemas.microsoft.com/office/drawing/2014/main" id="{8C294A49-A5D3-F016-253F-D6466C086C7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099556678"/>
                  </p:ext>
                </p:extLst>
              </p:nvPr>
            </p:nvGraphicFramePr>
            <p:xfrm>
              <a:off x="8977746" y="4405745"/>
              <a:ext cx="1760304" cy="191109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60304" cy="1911096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5722449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48206" d="1000000"/>
                    <am3d:preTrans dx="-2" dy="-18000000" dz="-197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56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T">
                <a:extLst>
                  <a:ext uri="{FF2B5EF4-FFF2-40B4-BE49-F238E27FC236}">
                    <a16:creationId xmlns:a16="http://schemas.microsoft.com/office/drawing/2014/main" id="{8C294A49-A5D3-F016-253F-D6466C086C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77746" y="4405745"/>
                <a:ext cx="1760304" cy="1911096"/>
              </a:xfrm>
              <a:prstGeom prst="rect">
                <a:avLst/>
              </a:prstGeom>
              <a:noFill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830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0C2A9-4255-B902-0D43-79A9AFBF5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Delivery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1E7750-73E4-F207-743F-6C9790C92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5810" y="2120900"/>
            <a:ext cx="7586729" cy="4051300"/>
          </a:xfrm>
        </p:spPr>
      </p:pic>
    </p:spTree>
    <p:extLst>
      <p:ext uri="{BB962C8B-B14F-4D97-AF65-F5344CB8AC3E}">
        <p14:creationId xmlns:p14="http://schemas.microsoft.com/office/powerpoint/2010/main" val="3641392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8E452-F4D5-57AD-2D6D-118C119C9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Hall Listing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D52FF3A-3551-954C-D46F-3C160A93E1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1541" y="2120900"/>
            <a:ext cx="7275268" cy="4051300"/>
          </a:xfrm>
        </p:spPr>
      </p:pic>
    </p:spTree>
    <p:extLst>
      <p:ext uri="{BB962C8B-B14F-4D97-AF65-F5344CB8AC3E}">
        <p14:creationId xmlns:p14="http://schemas.microsoft.com/office/powerpoint/2010/main" val="2251391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AC13F-5E2F-2928-71C5-360A4F7E3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03628-DBAA-1BD6-202E-2187B19B1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https://www.mongodb.com/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https://jwt.io/</a:t>
            </a:r>
          </a:p>
          <a:p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https://www.npmjs.com/package/mongoose</a:t>
            </a:r>
            <a:endParaRPr lang="en-US" dirty="0"/>
          </a:p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https://www.mongodb.com/</a:t>
            </a:r>
          </a:p>
          <a:p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</a:t>
            </a:r>
          </a:p>
          <a:p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https://expressjs.com/</a:t>
            </a:r>
          </a:p>
          <a:p>
            <a:endParaRPr lang="en-US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087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DEB85-EC32-69F4-86CC-3802F5ABA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8A4EAB-727B-865E-8186-C82E5B8523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186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525E8-E16F-0AA7-511F-D4FD8B6B3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/>
              <a:t>Purpose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ED9DE0-3F6E-E72B-F7FF-F44A6C404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US" sz="2200" dirty="0"/>
              <a:t>Tipton Hotel website is a one stop solution to engage users with better hospitality experience.</a:t>
            </a:r>
          </a:p>
          <a:p>
            <a:r>
              <a:rPr lang="en-US" sz="2200" dirty="0"/>
              <a:t>This application will allow users to book a room, order food online , and reserve a seat for Dine In Restaurant.</a:t>
            </a:r>
          </a:p>
          <a:p>
            <a:r>
              <a:rPr lang="en-US" sz="2200" dirty="0"/>
              <a:t>Users can also request to reserve a hall for special occasions. </a:t>
            </a:r>
          </a:p>
        </p:txBody>
      </p:sp>
    </p:spTree>
    <p:extLst>
      <p:ext uri="{BB962C8B-B14F-4D97-AF65-F5344CB8AC3E}">
        <p14:creationId xmlns:p14="http://schemas.microsoft.com/office/powerpoint/2010/main" val="3854290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968C2-6615-AD21-0424-1B8122EC8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385B9-130B-0F1D-8528-ADC0FB954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Register and Login </a:t>
            </a:r>
          </a:p>
          <a:p>
            <a:r>
              <a:rPr lang="en-US" dirty="0"/>
              <a:t>Authentication</a:t>
            </a:r>
          </a:p>
          <a:p>
            <a:r>
              <a:rPr lang="en-US" dirty="0"/>
              <a:t>CRUD operation on application</a:t>
            </a:r>
          </a:p>
          <a:p>
            <a:r>
              <a:rPr lang="en-US" dirty="0"/>
              <a:t>Book a room</a:t>
            </a:r>
          </a:p>
          <a:p>
            <a:r>
              <a:rPr lang="en-US" dirty="0"/>
              <a:t>Order Food</a:t>
            </a:r>
          </a:p>
          <a:p>
            <a:r>
              <a:rPr lang="en-US" dirty="0"/>
              <a:t>Payment Gateway</a:t>
            </a:r>
          </a:p>
          <a:p>
            <a:r>
              <a:rPr lang="en-US" dirty="0"/>
              <a:t>Generate Reports</a:t>
            </a:r>
          </a:p>
          <a:p>
            <a:r>
              <a:rPr lang="en-US" dirty="0"/>
              <a:t>User-friendly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347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314E0-20AD-C6EF-28C5-E6E2F0AE2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Implemented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96FC2-3C12-11CA-9168-515D15A56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US" dirty="0"/>
              <a:t>Encrypted Passwords using </a:t>
            </a:r>
            <a:r>
              <a:rPr lang="en-US" dirty="0" err="1"/>
              <a:t>Bycrpt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Json</a:t>
            </a:r>
            <a:r>
              <a:rPr lang="en-US" dirty="0"/>
              <a:t> Web Token for authentication</a:t>
            </a:r>
          </a:p>
          <a:p>
            <a:endParaRPr lang="en-US" dirty="0"/>
          </a:p>
          <a:p>
            <a:r>
              <a:rPr lang="en-US" dirty="0"/>
              <a:t>Mongoose to interact with MongoDB</a:t>
            </a:r>
          </a:p>
          <a:p>
            <a:endParaRPr lang="en-US" dirty="0"/>
          </a:p>
          <a:p>
            <a:r>
              <a:rPr lang="en-US" dirty="0" err="1"/>
              <a:t>Axios</a:t>
            </a:r>
            <a:r>
              <a:rPr lang="en-US" dirty="0"/>
              <a:t> to provide connection between browser and client.</a:t>
            </a:r>
          </a:p>
        </p:txBody>
      </p:sp>
    </p:spTree>
    <p:extLst>
      <p:ext uri="{BB962C8B-B14F-4D97-AF65-F5344CB8AC3E}">
        <p14:creationId xmlns:p14="http://schemas.microsoft.com/office/powerpoint/2010/main" val="4013602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2CFAC-E07C-76AA-10E8-752D3213B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Login Page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614EC558-13CC-4CAA-A6BA-9AC8FF50C8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1067" y="2120900"/>
            <a:ext cx="7156216" cy="4051300"/>
          </a:xfrm>
        </p:spPr>
      </p:pic>
    </p:spTree>
    <p:extLst>
      <p:ext uri="{BB962C8B-B14F-4D97-AF65-F5344CB8AC3E}">
        <p14:creationId xmlns:p14="http://schemas.microsoft.com/office/powerpoint/2010/main" val="1563728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7F406-E971-35BC-8CDA-7B1AA01E2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5" name="Content Placeholder 4" descr="Text&#10;&#10;Description automatically generated with medium confidence">
            <a:extLst>
              <a:ext uri="{FF2B5EF4-FFF2-40B4-BE49-F238E27FC236}">
                <a16:creationId xmlns:a16="http://schemas.microsoft.com/office/drawing/2014/main" id="{C96F4995-E835-8505-4EFF-93356DE90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1252" y="1690688"/>
            <a:ext cx="8008616" cy="4486275"/>
          </a:xfrm>
        </p:spPr>
      </p:pic>
    </p:spTree>
    <p:extLst>
      <p:ext uri="{BB962C8B-B14F-4D97-AF65-F5344CB8AC3E}">
        <p14:creationId xmlns:p14="http://schemas.microsoft.com/office/powerpoint/2010/main" val="3554780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1D378-309B-FACA-12CE-CC9C62010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Room Listing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E5BB0DA8-85CE-0D0E-B7D1-18B9D58A3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7684" y="2120900"/>
            <a:ext cx="7342981" cy="4051300"/>
          </a:xfrm>
        </p:spPr>
      </p:pic>
    </p:spTree>
    <p:extLst>
      <p:ext uri="{BB962C8B-B14F-4D97-AF65-F5344CB8AC3E}">
        <p14:creationId xmlns:p14="http://schemas.microsoft.com/office/powerpoint/2010/main" val="3949189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891A3-46C0-BB32-EA5E-2CDCC7B97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Payment Gateway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0D5BE3C-FE3E-AFCD-C944-196577A80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4856" y="1825625"/>
            <a:ext cx="7440954" cy="4203700"/>
          </a:xfrm>
        </p:spPr>
      </p:pic>
    </p:spTree>
    <p:extLst>
      <p:ext uri="{BB962C8B-B14F-4D97-AF65-F5344CB8AC3E}">
        <p14:creationId xmlns:p14="http://schemas.microsoft.com/office/powerpoint/2010/main" val="973885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AE8AA-A0DA-71F7-69CB-1076FAA05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Dine In Page 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891393F-DD1A-216E-7C4E-E56AF902B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6484" y="1690688"/>
            <a:ext cx="8185223" cy="4486275"/>
          </a:xfrm>
        </p:spPr>
      </p:pic>
    </p:spTree>
    <p:extLst>
      <p:ext uri="{BB962C8B-B14F-4D97-AF65-F5344CB8AC3E}">
        <p14:creationId xmlns:p14="http://schemas.microsoft.com/office/powerpoint/2010/main" val="35453444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{59A87DCE-B099-354D-A023-FF783F93F275}tf10001070</Template>
  <TotalTime>156</TotalTime>
  <Words>189</Words>
  <Application>Microsoft Macintosh PowerPoint</Application>
  <PresentationFormat>Widescreen</PresentationFormat>
  <Paragraphs>45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Rockwell</vt:lpstr>
      <vt:lpstr>Rockwell Condensed</vt:lpstr>
      <vt:lpstr>Rockwell Extra Bold</vt:lpstr>
      <vt:lpstr>Segoe UI</vt:lpstr>
      <vt:lpstr>Wingdings</vt:lpstr>
      <vt:lpstr>Wood Type</vt:lpstr>
      <vt:lpstr>      INFO-6150  Final  Project</vt:lpstr>
      <vt:lpstr>Purpose</vt:lpstr>
      <vt:lpstr>Functionality</vt:lpstr>
      <vt:lpstr>API Implemented</vt:lpstr>
      <vt:lpstr> Login Page</vt:lpstr>
      <vt:lpstr>Home Page</vt:lpstr>
      <vt:lpstr>Room Listing</vt:lpstr>
      <vt:lpstr> Payment Gateway</vt:lpstr>
      <vt:lpstr>Dine In Page </vt:lpstr>
      <vt:lpstr>Food Delivery</vt:lpstr>
      <vt:lpstr>Hall Listing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INFO-6150  Final  Project</dc:title>
  <dc:creator>Neha Joisher</dc:creator>
  <cp:lastModifiedBy>Neha Joisher</cp:lastModifiedBy>
  <cp:revision>1</cp:revision>
  <dcterms:created xsi:type="dcterms:W3CDTF">2022-12-10T03:36:05Z</dcterms:created>
  <dcterms:modified xsi:type="dcterms:W3CDTF">2022-12-10T06:12:27Z</dcterms:modified>
</cp:coreProperties>
</file>

<file path=docProps/thumbnail.jpeg>
</file>